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50" y="-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CD46D200-539D-4AD4-BBF9-2D6A4CC7951E}" type="datetimeFigureOut">
              <a:rPr lang="en-US" smtClean="0"/>
              <a:t>12/20/2012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B59D8E0-EC17-4BF1-B646-419CB5CEFD31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6D200-539D-4AD4-BBF9-2D6A4CC7951E}" type="datetimeFigureOut">
              <a:rPr lang="en-US" smtClean="0"/>
              <a:t>12/20/2012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D8E0-EC17-4BF1-B646-419CB5CEFD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6D200-539D-4AD4-BBF9-2D6A4CC7951E}" type="datetimeFigureOut">
              <a:rPr lang="en-US" smtClean="0"/>
              <a:t>12/20/2012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D8E0-EC17-4BF1-B646-419CB5CEFD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6D200-539D-4AD4-BBF9-2D6A4CC7951E}" type="datetimeFigureOut">
              <a:rPr lang="en-US" smtClean="0"/>
              <a:t>12/20/2012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D8E0-EC17-4BF1-B646-419CB5CEFD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6D200-539D-4AD4-BBF9-2D6A4CC7951E}" type="datetimeFigureOut">
              <a:rPr lang="en-US" smtClean="0"/>
              <a:t>12/20/2012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D8E0-EC17-4BF1-B646-419CB5CEFD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6D200-539D-4AD4-BBF9-2D6A4CC7951E}" type="datetimeFigureOut">
              <a:rPr lang="en-US" smtClean="0"/>
              <a:t>12/20/2012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D8E0-EC17-4BF1-B646-419CB5CEFD3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6D200-539D-4AD4-BBF9-2D6A4CC7951E}" type="datetimeFigureOut">
              <a:rPr lang="en-US" smtClean="0"/>
              <a:t>12/20/2012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D8E0-EC17-4BF1-B646-419CB5CEFD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6D200-539D-4AD4-BBF9-2D6A4CC7951E}" type="datetimeFigureOut">
              <a:rPr lang="en-US" smtClean="0"/>
              <a:t>12/20/2012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D8E0-EC17-4BF1-B646-419CB5CEFD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6D200-539D-4AD4-BBF9-2D6A4CC7951E}" type="datetimeFigureOut">
              <a:rPr lang="en-US" smtClean="0"/>
              <a:t>12/20/2012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D8E0-EC17-4BF1-B646-419CB5CEFD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6D200-539D-4AD4-BBF9-2D6A4CC7951E}" type="datetimeFigureOut">
              <a:rPr lang="en-US" smtClean="0"/>
              <a:t>12/20/2012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D8E0-EC17-4BF1-B646-419CB5CEFD31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6D200-539D-4AD4-BBF9-2D6A4CC7951E}" type="datetimeFigureOut">
              <a:rPr lang="en-US" smtClean="0"/>
              <a:t>12/20/2012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9D8E0-EC17-4BF1-B646-419CB5CEFD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CD46D200-539D-4AD4-BBF9-2D6A4CC7951E}" type="datetimeFigureOut">
              <a:rPr lang="en-US" smtClean="0"/>
              <a:t>12/20/2012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8B59D8E0-EC17-4BF1-B646-419CB5CEFD3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3.11 Robotics, artificial intelligence and expert systems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Strand 3</a:t>
            </a:r>
          </a:p>
          <a:p>
            <a:r>
              <a:rPr lang="en-US" dirty="0" err="1" smtClean="0"/>
              <a:t>Karley</a:t>
            </a:r>
            <a:r>
              <a:rPr lang="en-US" dirty="0" smtClean="0"/>
              <a:t> Holland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5890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branch of technology that deals with the design, construction, operation, and application of </a:t>
            </a:r>
            <a:r>
              <a:rPr lang="en-US" dirty="0" smtClean="0"/>
              <a:t>robots that uses artificial intelligence.</a:t>
            </a:r>
            <a:endParaRPr lang="en-US" dirty="0"/>
          </a:p>
          <a:p>
            <a:r>
              <a:rPr lang="en-US" dirty="0" smtClean="0"/>
              <a:t>The increasing capability of IT systems has allowed developers to implement systems that attempt to understand and imitate human behavior. </a:t>
            </a:r>
          </a:p>
        </p:txBody>
      </p:sp>
    </p:spTree>
    <p:extLst>
      <p:ext uri="{BB962C8B-B14F-4D97-AF65-F5344CB8AC3E}">
        <p14:creationId xmlns:p14="http://schemas.microsoft.com/office/powerpoint/2010/main" val="2047932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Possible scenarios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A hospital administrator is considering using a computer-controlled robotic device to assist with </a:t>
            </a:r>
            <a:r>
              <a:rPr lang="en-US" dirty="0" smtClean="0"/>
              <a:t>knee surgery</a:t>
            </a:r>
            <a:r>
              <a:rPr lang="en-US" dirty="0"/>
              <a:t>. The robotic system models the patient’s knee area prior to surgery. During the procedure the </a:t>
            </a:r>
            <a:r>
              <a:rPr lang="en-US" dirty="0" smtClean="0"/>
              <a:t>robot is </a:t>
            </a:r>
            <a:r>
              <a:rPr lang="en-US" dirty="0"/>
              <a:t>controlled by the surgeon using a joystick. The system eliminates the effects of tremors in the </a:t>
            </a:r>
            <a:r>
              <a:rPr lang="en-US" dirty="0" smtClean="0"/>
              <a:t>surgeon’s hands </a:t>
            </a:r>
            <a:r>
              <a:rPr lang="en-US" dirty="0"/>
              <a:t>and limits the range of movement of the cutter to areas of the knee that have been predetermined </a:t>
            </a:r>
            <a:r>
              <a:rPr lang="en-US" dirty="0" smtClean="0"/>
              <a:t>by the </a:t>
            </a:r>
            <a:r>
              <a:rPr lang="en-US" dirty="0"/>
              <a:t>model. Although there are claims that the surgery is less invasive and patients have a shorter </a:t>
            </a:r>
            <a:r>
              <a:rPr lang="en-US" dirty="0" smtClean="0"/>
              <a:t>recovery time</a:t>
            </a:r>
            <a:r>
              <a:rPr lang="en-US" dirty="0"/>
              <a:t>, questions may be raised about the reliability and the cost of the system.</a:t>
            </a:r>
          </a:p>
        </p:txBody>
      </p:sp>
    </p:spTree>
    <p:extLst>
      <p:ext uri="{BB962C8B-B14F-4D97-AF65-F5344CB8AC3E}">
        <p14:creationId xmlns:p14="http://schemas.microsoft.com/office/powerpoint/2010/main" val="779830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Robotics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Input devices: for example, camera, sensors, microphones</a:t>
            </a:r>
          </a:p>
          <a:p>
            <a:r>
              <a:rPr lang="en-US" dirty="0"/>
              <a:t>• Output devices: for example, claws, wheels, motors, relays, speakers</a:t>
            </a:r>
          </a:p>
          <a:p>
            <a:r>
              <a:rPr lang="en-US" dirty="0"/>
              <a:t>• Robot, android, cyborg</a:t>
            </a:r>
          </a:p>
          <a:p>
            <a:r>
              <a:rPr lang="en-US" dirty="0"/>
              <a:t>• Sensors: for example, heat, proximity, magnetism, light, humidity, pH</a:t>
            </a:r>
          </a:p>
        </p:txBody>
      </p:sp>
    </p:spTree>
    <p:extLst>
      <p:ext uri="{BB962C8B-B14F-4D97-AF65-F5344CB8AC3E}">
        <p14:creationId xmlns:p14="http://schemas.microsoft.com/office/powerpoint/2010/main" val="2519696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Artificial Intelligence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Artificial </a:t>
            </a:r>
            <a:r>
              <a:rPr lang="en-US" dirty="0"/>
              <a:t>intelligence versus computational </a:t>
            </a:r>
            <a:r>
              <a:rPr lang="en-US" dirty="0" smtClean="0"/>
              <a:t>intelligence</a:t>
            </a:r>
          </a:p>
          <a:p>
            <a:r>
              <a:rPr lang="en-US" dirty="0" smtClean="0"/>
              <a:t>Man </a:t>
            </a:r>
            <a:r>
              <a:rPr lang="en-US" dirty="0"/>
              <a:t>or machine: Turing test, CAPTCHA (completely automated public Turing test to tell </a:t>
            </a:r>
            <a:r>
              <a:rPr lang="en-US" dirty="0" smtClean="0"/>
              <a:t>computers and </a:t>
            </a:r>
            <a:r>
              <a:rPr lang="en-US" dirty="0"/>
              <a:t>humans apart)</a:t>
            </a:r>
          </a:p>
          <a:p>
            <a:r>
              <a:rPr lang="en-US" dirty="0" smtClean="0"/>
              <a:t>Capabilities </a:t>
            </a:r>
            <a:r>
              <a:rPr lang="en-US" dirty="0"/>
              <a:t>and limitations: for example, learning to identify human emotions, evaluation of </a:t>
            </a:r>
            <a:r>
              <a:rPr lang="en-US" dirty="0" smtClean="0"/>
              <a:t>living things </a:t>
            </a:r>
            <a:r>
              <a:rPr lang="en-US" dirty="0"/>
              <a:t>and machines (intuition, prior knowledge, judgment)</a:t>
            </a:r>
          </a:p>
          <a:p>
            <a:r>
              <a:rPr lang="en-US" dirty="0" smtClean="0"/>
              <a:t>AI </a:t>
            </a:r>
            <a:r>
              <a:rPr lang="en-US" dirty="0"/>
              <a:t>techniques: searching, pattern recognition, heuristics, machine learning</a:t>
            </a:r>
          </a:p>
          <a:p>
            <a:r>
              <a:rPr lang="en-US" dirty="0" smtClean="0"/>
              <a:t>Fuzzy </a:t>
            </a:r>
            <a:r>
              <a:rPr lang="en-US" dirty="0"/>
              <a:t>logic, set theory</a:t>
            </a:r>
          </a:p>
          <a:p>
            <a:r>
              <a:rPr lang="en-US" dirty="0" smtClean="0"/>
              <a:t>Machine </a:t>
            </a:r>
            <a:r>
              <a:rPr lang="en-US" dirty="0"/>
              <a:t>learning: can machines become independent?</a:t>
            </a:r>
          </a:p>
          <a:p>
            <a:r>
              <a:rPr lang="en-US" dirty="0" smtClean="0"/>
              <a:t>Natural </a:t>
            </a:r>
            <a:r>
              <a:rPr lang="en-US" dirty="0"/>
              <a:t>language communication and translators</a:t>
            </a:r>
          </a:p>
          <a:p>
            <a:r>
              <a:rPr lang="en-US" dirty="0" smtClean="0"/>
              <a:t>Neural </a:t>
            </a:r>
            <a:r>
              <a:rPr lang="en-US" dirty="0"/>
              <a:t>networks: similarity to biological systems</a:t>
            </a:r>
          </a:p>
          <a:p>
            <a:r>
              <a:rPr lang="en-US" dirty="0" smtClean="0"/>
              <a:t>Pattern </a:t>
            </a:r>
            <a:r>
              <a:rPr lang="en-US" dirty="0"/>
              <a:t>recognition: OCR (optical character recognition), image analysis, speech recognition, </a:t>
            </a:r>
            <a:r>
              <a:rPr lang="en-US" dirty="0" smtClean="0"/>
              <a:t>speech synthesizers</a:t>
            </a:r>
            <a:endParaRPr lang="en-US" dirty="0"/>
          </a:p>
          <a:p>
            <a:r>
              <a:rPr lang="en-US" dirty="0" smtClean="0"/>
              <a:t>Processing </a:t>
            </a:r>
            <a:r>
              <a:rPr lang="en-US" dirty="0"/>
              <a:t>and storage requirements</a:t>
            </a:r>
          </a:p>
        </p:txBody>
      </p:sp>
    </p:spTree>
    <p:extLst>
      <p:ext uri="{BB962C8B-B14F-4D97-AF65-F5344CB8AC3E}">
        <p14:creationId xmlns:p14="http://schemas.microsoft.com/office/powerpoint/2010/main" val="433521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Expert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Collection, creation and maintenance of knowledge base</a:t>
            </a:r>
          </a:p>
          <a:p>
            <a:r>
              <a:rPr lang="en-US" dirty="0" smtClean="0"/>
              <a:t>Creation </a:t>
            </a:r>
            <a:r>
              <a:rPr lang="en-US" dirty="0"/>
              <a:t>of inference engine, inference rule (“if–then” rules), chaining, suitable domains for </a:t>
            </a:r>
            <a:r>
              <a:rPr lang="en-US" dirty="0" smtClean="0"/>
              <a:t>expert- systems</a:t>
            </a:r>
            <a:endParaRPr lang="en-US" dirty="0"/>
          </a:p>
          <a:p>
            <a:r>
              <a:rPr lang="en-US" dirty="0" smtClean="0"/>
              <a:t>Expert </a:t>
            </a:r>
            <a:r>
              <a:rPr lang="en-US" dirty="0"/>
              <a:t>systems, knowledge base, knowledge engineer, expert system shells, inference </a:t>
            </a:r>
            <a:r>
              <a:rPr lang="en-US" dirty="0" smtClean="0"/>
              <a:t>engine, domain</a:t>
            </a:r>
            <a:r>
              <a:rPr lang="en-US" dirty="0"/>
              <a:t>, common-sense knowledge</a:t>
            </a:r>
          </a:p>
          <a:p>
            <a:r>
              <a:rPr lang="en-US" dirty="0" smtClean="0"/>
              <a:t>Purpose </a:t>
            </a:r>
            <a:r>
              <a:rPr lang="en-US" dirty="0"/>
              <a:t>of an algorithm within expert systems: for example, fault finding, product development</a:t>
            </a:r>
          </a:p>
        </p:txBody>
      </p:sp>
    </p:spTree>
    <p:extLst>
      <p:ext uri="{BB962C8B-B14F-4D97-AF65-F5344CB8AC3E}">
        <p14:creationId xmlns:p14="http://schemas.microsoft.com/office/powerpoint/2010/main" val="1485306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Applications of robotics, artificial intelligence and expert systems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Embedded systems: for example, cell/mobile phones, GPS, washing machines</a:t>
            </a:r>
          </a:p>
          <a:p>
            <a:r>
              <a:rPr lang="en-US" dirty="0" smtClean="0"/>
              <a:t>Internet </a:t>
            </a:r>
            <a:r>
              <a:rPr lang="en-US" dirty="0"/>
              <a:t>search engines</a:t>
            </a:r>
          </a:p>
          <a:p>
            <a:r>
              <a:rPr lang="en-US" dirty="0" smtClean="0"/>
              <a:t>Smart </a:t>
            </a:r>
            <a:r>
              <a:rPr lang="en-US" dirty="0"/>
              <a:t>systems: for example, used at home or in warfare, medicine, cars</a:t>
            </a:r>
          </a:p>
          <a:p>
            <a:r>
              <a:rPr lang="en-US" dirty="0" smtClean="0"/>
              <a:t>Use </a:t>
            </a:r>
            <a:r>
              <a:rPr lang="en-US" dirty="0"/>
              <a:t>of artificial intelligence (AI): for example, language translation, chess, voice recognition, </a:t>
            </a:r>
            <a:r>
              <a:rPr lang="en-US" dirty="0" smtClean="0"/>
              <a:t>modeling, games</a:t>
            </a:r>
            <a:r>
              <a:rPr lang="en-US" dirty="0"/>
              <a:t>, predictive text, business intelligence </a:t>
            </a:r>
            <a:r>
              <a:rPr lang="en-US" dirty="0" smtClean="0"/>
              <a:t>systems</a:t>
            </a:r>
          </a:p>
          <a:p>
            <a:r>
              <a:rPr lang="en-US" dirty="0" smtClean="0"/>
              <a:t>Use </a:t>
            </a:r>
            <a:r>
              <a:rPr lang="en-US" dirty="0"/>
              <a:t>of expert systems: for example, medical diagnosis, fault diagnosis, flight simulators, </a:t>
            </a:r>
            <a:r>
              <a:rPr lang="en-US" dirty="0" smtClean="0"/>
              <a:t>fraud detection</a:t>
            </a:r>
            <a:endParaRPr lang="en-US" dirty="0"/>
          </a:p>
          <a:p>
            <a:r>
              <a:rPr lang="en-US" dirty="0" smtClean="0"/>
              <a:t>Use </a:t>
            </a:r>
            <a:r>
              <a:rPr lang="en-US" dirty="0"/>
              <a:t>of robots: for example, in industry, health, warfare, airlines, space, underwater exploration</a:t>
            </a:r>
          </a:p>
        </p:txBody>
      </p:sp>
    </p:spTree>
    <p:extLst>
      <p:ext uri="{BB962C8B-B14F-4D97-AF65-F5344CB8AC3E}">
        <p14:creationId xmlns:p14="http://schemas.microsoft.com/office/powerpoint/2010/main" val="2808557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133600"/>
            <a:ext cx="5238750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3810000"/>
            <a:ext cx="2700812" cy="249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Pictures</a:t>
            </a:r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990600"/>
            <a:ext cx="2143125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96632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44</TotalTime>
  <Words>504</Words>
  <Application>Microsoft Office PowerPoint</Application>
  <PresentationFormat>On-screen Show (4:3)</PresentationFormat>
  <Paragraphs>37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Austin</vt:lpstr>
      <vt:lpstr>3.11 Robotics, artificial intelligence and expert systems</vt:lpstr>
      <vt:lpstr>3.11</vt:lpstr>
      <vt:lpstr>Possible scenarios</vt:lpstr>
      <vt:lpstr>Robotics</vt:lpstr>
      <vt:lpstr>Artificial Intelligence</vt:lpstr>
      <vt:lpstr>Expert Systems</vt:lpstr>
      <vt:lpstr>Applications of robotics, artificial intelligence and expert systems</vt:lpstr>
      <vt:lpstr>Pictures</vt:lpstr>
    </vt:vector>
  </TitlesOfParts>
  <Company>Onslow County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3.11 Robotics, artificial intelligence and expert systems</dc:title>
  <dc:creator>Karley Holland 11951248</dc:creator>
  <cp:lastModifiedBy>Karley Holland 11951248</cp:lastModifiedBy>
  <cp:revision>3</cp:revision>
  <dcterms:created xsi:type="dcterms:W3CDTF">2012-12-20T12:56:19Z</dcterms:created>
  <dcterms:modified xsi:type="dcterms:W3CDTF">2012-12-20T13:40:41Z</dcterms:modified>
</cp:coreProperties>
</file>